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97A7-D29B-4440-A20E-DA7BBFDAE19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5315-31EF-4C56-9D5B-9300F33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4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97A7-D29B-4440-A20E-DA7BBFDAE19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5315-31EF-4C56-9D5B-9300F33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7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97A7-D29B-4440-A20E-DA7BBFDAE19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5315-31EF-4C56-9D5B-9300F33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8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97A7-D29B-4440-A20E-DA7BBFDAE19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5315-31EF-4C56-9D5B-9300F33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97A7-D29B-4440-A20E-DA7BBFDAE19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5315-31EF-4C56-9D5B-9300F33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7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97A7-D29B-4440-A20E-DA7BBFDAE19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5315-31EF-4C56-9D5B-9300F33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2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97A7-D29B-4440-A20E-DA7BBFDAE19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5315-31EF-4C56-9D5B-9300F33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6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97A7-D29B-4440-A20E-DA7BBFDAE19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5315-31EF-4C56-9D5B-9300F33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4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97A7-D29B-4440-A20E-DA7BBFDAE19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5315-31EF-4C56-9D5B-9300F33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2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97A7-D29B-4440-A20E-DA7BBFDAE19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5315-31EF-4C56-9D5B-9300F33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5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B97A7-D29B-4440-A20E-DA7BBFDAE19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5315-31EF-4C56-9D5B-9300F33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5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B97A7-D29B-4440-A20E-DA7BBFDAE196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65315-31EF-4C56-9D5B-9300F333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4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Extraction Lab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On a separate sheet of paper:</a:t>
            </a:r>
          </a:p>
          <a:p>
            <a:r>
              <a:rPr lang="en-US" dirty="0" smtClean="0"/>
              <a:t>Write the purpose of the lab and your hypothesis of which fruit has the most DNA</a:t>
            </a:r>
          </a:p>
          <a:p>
            <a:r>
              <a:rPr lang="en-US" u="sng" dirty="0" smtClean="0"/>
              <a:t>Describe</a:t>
            </a:r>
            <a:r>
              <a:rPr lang="en-US" dirty="0" smtClean="0"/>
              <a:t> what DNA is (structure, how it looks, what it is made of, the purpose of DNA in organisms, etc.)</a:t>
            </a:r>
          </a:p>
          <a:p>
            <a:r>
              <a:rPr lang="en-US" u="sng" dirty="0" smtClean="0"/>
              <a:t>Outline</a:t>
            </a:r>
            <a:r>
              <a:rPr lang="en-US" dirty="0" smtClean="0"/>
              <a:t> your procedure for extracting the DNA and how much DNA per gram of fruit you obtained</a:t>
            </a:r>
          </a:p>
          <a:p>
            <a:r>
              <a:rPr lang="en-US" dirty="0" smtClean="0"/>
              <a:t>Conclude which fruit had the most DNA</a:t>
            </a:r>
          </a:p>
          <a:p>
            <a:r>
              <a:rPr lang="en-US" dirty="0" smtClean="0"/>
              <a:t>Write a nice conclusion sentence for the lab (what you learned etc.)</a:t>
            </a:r>
          </a:p>
          <a:p>
            <a:r>
              <a:rPr lang="en-US" dirty="0" smtClean="0"/>
              <a:t>Write CLEARLY, NEATLY, LEGIBLY, and in YOUR OWN WORDS!</a:t>
            </a:r>
          </a:p>
          <a:p>
            <a:r>
              <a:rPr lang="en-US" dirty="0" smtClean="0"/>
              <a:t>Due tomorrow (Friday) along with lab packet</a:t>
            </a:r>
          </a:p>
        </p:txBody>
      </p:sp>
    </p:spTree>
    <p:extLst>
      <p:ext uri="{BB962C8B-B14F-4D97-AF65-F5344CB8AC3E}">
        <p14:creationId xmlns:p14="http://schemas.microsoft.com/office/powerpoint/2010/main" val="1742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113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DNA Extraction Lab Conclusion</vt:lpstr>
    </vt:vector>
  </TitlesOfParts>
  <Company>Volusia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Richards, Kristian L.</dc:creator>
  <cp:lastModifiedBy>Richards, Kristian L.</cp:lastModifiedBy>
  <cp:revision>5</cp:revision>
  <dcterms:created xsi:type="dcterms:W3CDTF">2017-01-19T13:21:20Z</dcterms:created>
  <dcterms:modified xsi:type="dcterms:W3CDTF">2017-01-19T16:15:46Z</dcterms:modified>
</cp:coreProperties>
</file>